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D3795-68A2-47CF-AE7D-EB4D6FCF42E7}" v="40" dt="2020-05-27T10:45:12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602D3795-68A2-47CF-AE7D-EB4D6FCF42E7}"/>
    <pc:docChg chg="undo custSel mod addSld delSld modSld">
      <pc:chgData name="Mr Porter" userId="caeb4aa7-6afb-46a3-a995-19b0c182e2ba" providerId="ADAL" clId="{602D3795-68A2-47CF-AE7D-EB4D6FCF42E7}" dt="2020-05-27T10:45:20.478" v="511" actId="403"/>
      <pc:docMkLst>
        <pc:docMk/>
      </pc:docMkLst>
      <pc:sldChg chg="modSp mod">
        <pc:chgData name="Mr Porter" userId="caeb4aa7-6afb-46a3-a995-19b0c182e2ba" providerId="ADAL" clId="{602D3795-68A2-47CF-AE7D-EB4D6FCF42E7}" dt="2020-05-27T10:32:52.444" v="17" actId="20577"/>
        <pc:sldMkLst>
          <pc:docMk/>
          <pc:sldMk cId="3606514065" sldId="256"/>
        </pc:sldMkLst>
        <pc:spChg chg="mod">
          <ac:chgData name="Mr Porter" userId="caeb4aa7-6afb-46a3-a995-19b0c182e2ba" providerId="ADAL" clId="{602D3795-68A2-47CF-AE7D-EB4D6FCF42E7}" dt="2020-05-27T10:32:52.444" v="17" actId="20577"/>
          <ac:spMkLst>
            <pc:docMk/>
            <pc:sldMk cId="3606514065" sldId="256"/>
            <ac:spMk id="3" creationId="{00000000-0000-0000-0000-000000000000}"/>
          </ac:spMkLst>
        </pc:spChg>
      </pc:sldChg>
      <pc:sldChg chg="del">
        <pc:chgData name="Mr Porter" userId="caeb4aa7-6afb-46a3-a995-19b0c182e2ba" providerId="ADAL" clId="{602D3795-68A2-47CF-AE7D-EB4D6FCF42E7}" dt="2020-05-27T10:33:59.377" v="316" actId="47"/>
        <pc:sldMkLst>
          <pc:docMk/>
          <pc:sldMk cId="2124926539" sldId="258"/>
        </pc:sldMkLst>
      </pc:sldChg>
      <pc:sldChg chg="addSp delSp modSp mod">
        <pc:chgData name="Mr Porter" userId="caeb4aa7-6afb-46a3-a995-19b0c182e2ba" providerId="ADAL" clId="{602D3795-68A2-47CF-AE7D-EB4D6FCF42E7}" dt="2020-05-27T10:35:46.510" v="349" actId="12"/>
        <pc:sldMkLst>
          <pc:docMk/>
          <pc:sldMk cId="3389500544" sldId="262"/>
        </pc:sldMkLst>
        <pc:spChg chg="mod">
          <ac:chgData name="Mr Porter" userId="caeb4aa7-6afb-46a3-a995-19b0c182e2ba" providerId="ADAL" clId="{602D3795-68A2-47CF-AE7D-EB4D6FCF42E7}" dt="2020-05-27T10:35:46.510" v="349" actId="12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602D3795-68A2-47CF-AE7D-EB4D6FCF42E7}" dt="2020-05-27T10:35:31.386" v="347" actId="26606"/>
          <ac:spMkLst>
            <pc:docMk/>
            <pc:sldMk cId="3389500544" sldId="262"/>
            <ac:spMk id="4" creationId="{00000000-0000-0000-0000-000000000000}"/>
          </ac:spMkLst>
        </pc:spChg>
        <pc:spChg chg="del">
          <ac:chgData name="Mr Porter" userId="caeb4aa7-6afb-46a3-a995-19b0c182e2ba" providerId="ADAL" clId="{602D3795-68A2-47CF-AE7D-EB4D6FCF42E7}" dt="2020-05-27T10:35:31.386" v="347" actId="26606"/>
          <ac:spMkLst>
            <pc:docMk/>
            <pc:sldMk cId="3389500544" sldId="262"/>
            <ac:spMk id="71" creationId="{4FAE1107-CEC3-4041-8BAA-CDB6F6759B35}"/>
          </ac:spMkLst>
        </pc:spChg>
        <pc:spChg chg="add">
          <ac:chgData name="Mr Porter" userId="caeb4aa7-6afb-46a3-a995-19b0c182e2ba" providerId="ADAL" clId="{602D3795-68A2-47CF-AE7D-EB4D6FCF42E7}" dt="2020-05-27T10:35:31.386" v="347" actId="26606"/>
          <ac:spMkLst>
            <pc:docMk/>
            <pc:sldMk cId="3389500544" sldId="262"/>
            <ac:spMk id="135" creationId="{57D175FC-84CC-4D12-A5E2-FA27D934E9CE}"/>
          </ac:spMkLst>
        </pc:spChg>
        <pc:picChg chg="add mod ord">
          <ac:chgData name="Mr Porter" userId="caeb4aa7-6afb-46a3-a995-19b0c182e2ba" providerId="ADAL" clId="{602D3795-68A2-47CF-AE7D-EB4D6FCF42E7}" dt="2020-05-27T10:35:31.386" v="347" actId="26606"/>
          <ac:picMkLst>
            <pc:docMk/>
            <pc:sldMk cId="3389500544" sldId="262"/>
            <ac:picMk id="1026" creationId="{E7DDD176-2931-4BB6-92FE-258D643B2514}"/>
          </ac:picMkLst>
        </pc:picChg>
        <pc:cxnChg chg="del">
          <ac:chgData name="Mr Porter" userId="caeb4aa7-6afb-46a3-a995-19b0c182e2ba" providerId="ADAL" clId="{602D3795-68A2-47CF-AE7D-EB4D6FCF42E7}" dt="2020-05-27T10:35:31.386" v="347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">
          <ac:chgData name="Mr Porter" userId="caeb4aa7-6afb-46a3-a995-19b0c182e2ba" providerId="ADAL" clId="{602D3795-68A2-47CF-AE7D-EB4D6FCF42E7}" dt="2020-05-27T10:35:31.386" v="347" actId="26606"/>
          <ac:cxnSpMkLst>
            <pc:docMk/>
            <pc:sldMk cId="3389500544" sldId="262"/>
            <ac:cxnSpMk id="137" creationId="{8AC38328-2D50-4DDB-BD20-28DE12E4996E}"/>
          </ac:cxnSpMkLst>
        </pc:cxnChg>
      </pc:sldChg>
      <pc:sldChg chg="modSp mod">
        <pc:chgData name="Mr Porter" userId="caeb4aa7-6afb-46a3-a995-19b0c182e2ba" providerId="ADAL" clId="{602D3795-68A2-47CF-AE7D-EB4D6FCF42E7}" dt="2020-05-27T10:33:57.424" v="315" actId="20577"/>
        <pc:sldMkLst>
          <pc:docMk/>
          <pc:sldMk cId="1086408598" sldId="265"/>
        </pc:sldMkLst>
        <pc:spChg chg="mod">
          <ac:chgData name="Mr Porter" userId="caeb4aa7-6afb-46a3-a995-19b0c182e2ba" providerId="ADAL" clId="{602D3795-68A2-47CF-AE7D-EB4D6FCF42E7}" dt="2020-05-27T10:33:57.424" v="315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addSp delSp modSp add mod">
        <pc:chgData name="Mr Porter" userId="caeb4aa7-6afb-46a3-a995-19b0c182e2ba" providerId="ADAL" clId="{602D3795-68A2-47CF-AE7D-EB4D6FCF42E7}" dt="2020-05-27T10:38:00.630" v="361" actId="12"/>
        <pc:sldMkLst>
          <pc:docMk/>
          <pc:sldMk cId="2353530390" sldId="266"/>
        </pc:sldMkLst>
        <pc:spChg chg="mod">
          <ac:chgData name="Mr Porter" userId="caeb4aa7-6afb-46a3-a995-19b0c182e2ba" providerId="ADAL" clId="{602D3795-68A2-47CF-AE7D-EB4D6FCF42E7}" dt="2020-05-27T10:38:00.630" v="361" actId="12"/>
          <ac:spMkLst>
            <pc:docMk/>
            <pc:sldMk cId="235353039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602D3795-68A2-47CF-AE7D-EB4D6FCF42E7}" dt="2020-05-27T10:37:39.186" v="359" actId="26606"/>
          <ac:spMkLst>
            <pc:docMk/>
            <pc:sldMk cId="2353530390" sldId="266"/>
            <ac:spMk id="4" creationId="{00000000-0000-0000-0000-000000000000}"/>
          </ac:spMkLst>
        </pc:spChg>
        <pc:spChg chg="add">
          <ac:chgData name="Mr Porter" userId="caeb4aa7-6afb-46a3-a995-19b0c182e2ba" providerId="ADAL" clId="{602D3795-68A2-47CF-AE7D-EB4D6FCF42E7}" dt="2020-05-27T10:37:39.186" v="359" actId="26606"/>
          <ac:spMkLst>
            <pc:docMk/>
            <pc:sldMk cId="2353530390" sldId="266"/>
            <ac:spMk id="73" creationId="{57D175FC-84CC-4D12-A5E2-FA27D934E9CE}"/>
          </ac:spMkLst>
        </pc:spChg>
        <pc:spChg chg="add del">
          <ac:chgData name="Mr Porter" userId="caeb4aa7-6afb-46a3-a995-19b0c182e2ba" providerId="ADAL" clId="{602D3795-68A2-47CF-AE7D-EB4D6FCF42E7}" dt="2020-05-27T10:36:36.330" v="356" actId="26606"/>
          <ac:spMkLst>
            <pc:docMk/>
            <pc:sldMk cId="2353530390" sldId="266"/>
            <ac:spMk id="135" creationId="{57D175FC-84CC-4D12-A5E2-FA27D934E9CE}"/>
          </ac:spMkLst>
        </pc:spChg>
        <pc:picChg chg="del">
          <ac:chgData name="Mr Porter" userId="caeb4aa7-6afb-46a3-a995-19b0c182e2ba" providerId="ADAL" clId="{602D3795-68A2-47CF-AE7D-EB4D6FCF42E7}" dt="2020-05-27T10:36:28.989" v="352" actId="478"/>
          <ac:picMkLst>
            <pc:docMk/>
            <pc:sldMk cId="2353530390" sldId="266"/>
            <ac:picMk id="1026" creationId="{E7DDD176-2931-4BB6-92FE-258D643B2514}"/>
          </ac:picMkLst>
        </pc:picChg>
        <pc:picChg chg="add del mod">
          <ac:chgData name="Mr Porter" userId="caeb4aa7-6afb-46a3-a995-19b0c182e2ba" providerId="ADAL" clId="{602D3795-68A2-47CF-AE7D-EB4D6FCF42E7}" dt="2020-05-27T10:37:30.080" v="357" actId="478"/>
          <ac:picMkLst>
            <pc:docMk/>
            <pc:sldMk cId="2353530390" sldId="266"/>
            <ac:picMk id="2050" creationId="{3C6C0713-8835-42B4-A6FE-D8C1EB141A35}"/>
          </ac:picMkLst>
        </pc:picChg>
        <pc:picChg chg="add mod ord">
          <ac:chgData name="Mr Porter" userId="caeb4aa7-6afb-46a3-a995-19b0c182e2ba" providerId="ADAL" clId="{602D3795-68A2-47CF-AE7D-EB4D6FCF42E7}" dt="2020-05-27T10:37:39.186" v="359" actId="26606"/>
          <ac:picMkLst>
            <pc:docMk/>
            <pc:sldMk cId="2353530390" sldId="266"/>
            <ac:picMk id="2052" creationId="{76DB20B4-3064-4268-A42F-AFD6FC5C6A05}"/>
          </ac:picMkLst>
        </pc:picChg>
        <pc:cxnChg chg="add">
          <ac:chgData name="Mr Porter" userId="caeb4aa7-6afb-46a3-a995-19b0c182e2ba" providerId="ADAL" clId="{602D3795-68A2-47CF-AE7D-EB4D6FCF42E7}" dt="2020-05-27T10:37:39.186" v="359" actId="26606"/>
          <ac:cxnSpMkLst>
            <pc:docMk/>
            <pc:sldMk cId="2353530390" sldId="266"/>
            <ac:cxnSpMk id="75" creationId="{8AC38328-2D50-4DDB-BD20-28DE12E4996E}"/>
          </ac:cxnSpMkLst>
        </pc:cxnChg>
        <pc:cxnChg chg="add del">
          <ac:chgData name="Mr Porter" userId="caeb4aa7-6afb-46a3-a995-19b0c182e2ba" providerId="ADAL" clId="{602D3795-68A2-47CF-AE7D-EB4D6FCF42E7}" dt="2020-05-27T10:36:36.330" v="356" actId="26606"/>
          <ac:cxnSpMkLst>
            <pc:docMk/>
            <pc:sldMk cId="2353530390" sldId="266"/>
            <ac:cxnSpMk id="137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602D3795-68A2-47CF-AE7D-EB4D6FCF42E7}" dt="2020-05-27T10:38:44.202" v="368" actId="18131"/>
        <pc:sldMkLst>
          <pc:docMk/>
          <pc:sldMk cId="1154853747" sldId="267"/>
        </pc:sldMkLst>
        <pc:spChg chg="mod">
          <ac:chgData name="Mr Porter" userId="caeb4aa7-6afb-46a3-a995-19b0c182e2ba" providerId="ADAL" clId="{602D3795-68A2-47CF-AE7D-EB4D6FCF42E7}" dt="2020-05-27T10:38:38.492" v="367" actId="26606"/>
          <ac:spMkLst>
            <pc:docMk/>
            <pc:sldMk cId="1154853747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602D3795-68A2-47CF-AE7D-EB4D6FCF42E7}" dt="2020-05-27T10:38:38.492" v="367" actId="26606"/>
          <ac:spMkLst>
            <pc:docMk/>
            <pc:sldMk cId="1154853747" sldId="267"/>
            <ac:spMk id="4" creationId="{00000000-0000-0000-0000-000000000000}"/>
          </ac:spMkLst>
        </pc:spChg>
        <pc:spChg chg="del">
          <ac:chgData name="Mr Porter" userId="caeb4aa7-6afb-46a3-a995-19b0c182e2ba" providerId="ADAL" clId="{602D3795-68A2-47CF-AE7D-EB4D6FCF42E7}" dt="2020-05-27T10:38:38.492" v="367" actId="26606"/>
          <ac:spMkLst>
            <pc:docMk/>
            <pc:sldMk cId="1154853747" sldId="267"/>
            <ac:spMk id="73" creationId="{57D175FC-84CC-4D12-A5E2-FA27D934E9CE}"/>
          </ac:spMkLst>
        </pc:spChg>
        <pc:spChg chg="add">
          <ac:chgData name="Mr Porter" userId="caeb4aa7-6afb-46a3-a995-19b0c182e2ba" providerId="ADAL" clId="{602D3795-68A2-47CF-AE7D-EB4D6FCF42E7}" dt="2020-05-27T10:38:38.492" v="367" actId="26606"/>
          <ac:spMkLst>
            <pc:docMk/>
            <pc:sldMk cId="1154853747" sldId="267"/>
            <ac:spMk id="135" creationId="{6109556B-EAE9-4435-B409-0519F2CBDB14}"/>
          </ac:spMkLst>
        </pc:spChg>
        <pc:picChg chg="del">
          <ac:chgData name="Mr Porter" userId="caeb4aa7-6afb-46a3-a995-19b0c182e2ba" providerId="ADAL" clId="{602D3795-68A2-47CF-AE7D-EB4D6FCF42E7}" dt="2020-05-27T10:38:06.130" v="363" actId="478"/>
          <ac:picMkLst>
            <pc:docMk/>
            <pc:sldMk cId="1154853747" sldId="267"/>
            <ac:picMk id="2052" creationId="{76DB20B4-3064-4268-A42F-AFD6FC5C6A05}"/>
          </ac:picMkLst>
        </pc:picChg>
        <pc:picChg chg="add mod">
          <ac:chgData name="Mr Porter" userId="caeb4aa7-6afb-46a3-a995-19b0c182e2ba" providerId="ADAL" clId="{602D3795-68A2-47CF-AE7D-EB4D6FCF42E7}" dt="2020-05-27T10:38:44.202" v="368" actId="18131"/>
          <ac:picMkLst>
            <pc:docMk/>
            <pc:sldMk cId="1154853747" sldId="267"/>
            <ac:picMk id="3074" creationId="{37C2F3D4-8DA9-4342-A5EE-58EBE666E654}"/>
          </ac:picMkLst>
        </pc:picChg>
        <pc:cxnChg chg="del">
          <ac:chgData name="Mr Porter" userId="caeb4aa7-6afb-46a3-a995-19b0c182e2ba" providerId="ADAL" clId="{602D3795-68A2-47CF-AE7D-EB4D6FCF42E7}" dt="2020-05-27T10:38:38.492" v="367" actId="26606"/>
          <ac:cxnSpMkLst>
            <pc:docMk/>
            <pc:sldMk cId="1154853747" sldId="267"/>
            <ac:cxnSpMk id="75" creationId="{8AC38328-2D50-4DDB-BD20-28DE12E4996E}"/>
          </ac:cxnSpMkLst>
        </pc:cxnChg>
        <pc:cxnChg chg="add">
          <ac:chgData name="Mr Porter" userId="caeb4aa7-6afb-46a3-a995-19b0c182e2ba" providerId="ADAL" clId="{602D3795-68A2-47CF-AE7D-EB4D6FCF42E7}" dt="2020-05-27T10:38:38.492" v="367" actId="26606"/>
          <ac:cxnSpMkLst>
            <pc:docMk/>
            <pc:sldMk cId="1154853747" sldId="267"/>
            <ac:cxnSpMk id="137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602D3795-68A2-47CF-AE7D-EB4D6FCF42E7}" dt="2020-05-27T10:40:08.954" v="404" actId="26606"/>
        <pc:sldMkLst>
          <pc:docMk/>
          <pc:sldMk cId="2160263285" sldId="268"/>
        </pc:sldMkLst>
        <pc:spChg chg="mod">
          <ac:chgData name="Mr Porter" userId="caeb4aa7-6afb-46a3-a995-19b0c182e2ba" providerId="ADAL" clId="{602D3795-68A2-47CF-AE7D-EB4D6FCF42E7}" dt="2020-05-27T10:40:08.954" v="404" actId="26606"/>
          <ac:spMkLst>
            <pc:docMk/>
            <pc:sldMk cId="2160263285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602D3795-68A2-47CF-AE7D-EB4D6FCF42E7}" dt="2020-05-27T10:40:08.954" v="404" actId="26606"/>
          <ac:spMkLst>
            <pc:docMk/>
            <pc:sldMk cId="2160263285" sldId="268"/>
            <ac:spMk id="4" creationId="{00000000-0000-0000-0000-000000000000}"/>
          </ac:spMkLst>
        </pc:spChg>
        <pc:spChg chg="add">
          <ac:chgData name="Mr Porter" userId="caeb4aa7-6afb-46a3-a995-19b0c182e2ba" providerId="ADAL" clId="{602D3795-68A2-47CF-AE7D-EB4D6FCF42E7}" dt="2020-05-27T10:40:08.954" v="404" actId="26606"/>
          <ac:spMkLst>
            <pc:docMk/>
            <pc:sldMk cId="2160263285" sldId="268"/>
            <ac:spMk id="73" creationId="{57D175FC-84CC-4D12-A5E2-FA27D934E9CE}"/>
          </ac:spMkLst>
        </pc:spChg>
        <pc:spChg chg="del">
          <ac:chgData name="Mr Porter" userId="caeb4aa7-6afb-46a3-a995-19b0c182e2ba" providerId="ADAL" clId="{602D3795-68A2-47CF-AE7D-EB4D6FCF42E7}" dt="2020-05-27T10:40:08.954" v="404" actId="26606"/>
          <ac:spMkLst>
            <pc:docMk/>
            <pc:sldMk cId="2160263285" sldId="268"/>
            <ac:spMk id="135" creationId="{6109556B-EAE9-4435-B409-0519F2CBDB14}"/>
          </ac:spMkLst>
        </pc:spChg>
        <pc:picChg chg="del">
          <ac:chgData name="Mr Porter" userId="caeb4aa7-6afb-46a3-a995-19b0c182e2ba" providerId="ADAL" clId="{602D3795-68A2-47CF-AE7D-EB4D6FCF42E7}" dt="2020-05-27T10:38:54.170" v="370" actId="478"/>
          <ac:picMkLst>
            <pc:docMk/>
            <pc:sldMk cId="2160263285" sldId="268"/>
            <ac:picMk id="3074" creationId="{37C2F3D4-8DA9-4342-A5EE-58EBE666E654}"/>
          </ac:picMkLst>
        </pc:picChg>
        <pc:picChg chg="add mod ord">
          <ac:chgData name="Mr Porter" userId="caeb4aa7-6afb-46a3-a995-19b0c182e2ba" providerId="ADAL" clId="{602D3795-68A2-47CF-AE7D-EB4D6FCF42E7}" dt="2020-05-27T10:40:08.954" v="404" actId="26606"/>
          <ac:picMkLst>
            <pc:docMk/>
            <pc:sldMk cId="2160263285" sldId="268"/>
            <ac:picMk id="4098" creationId="{45495A2E-129E-4D47-B1C7-A6142E7AC671}"/>
          </ac:picMkLst>
        </pc:picChg>
        <pc:cxnChg chg="add">
          <ac:chgData name="Mr Porter" userId="caeb4aa7-6afb-46a3-a995-19b0c182e2ba" providerId="ADAL" clId="{602D3795-68A2-47CF-AE7D-EB4D6FCF42E7}" dt="2020-05-27T10:40:08.954" v="404" actId="26606"/>
          <ac:cxnSpMkLst>
            <pc:docMk/>
            <pc:sldMk cId="2160263285" sldId="268"/>
            <ac:cxnSpMk id="75" creationId="{8AC38328-2D50-4DDB-BD20-28DE12E4996E}"/>
          </ac:cxnSpMkLst>
        </pc:cxnChg>
        <pc:cxnChg chg="del">
          <ac:chgData name="Mr Porter" userId="caeb4aa7-6afb-46a3-a995-19b0c182e2ba" providerId="ADAL" clId="{602D3795-68A2-47CF-AE7D-EB4D6FCF42E7}" dt="2020-05-27T10:40:08.954" v="404" actId="26606"/>
          <ac:cxnSpMkLst>
            <pc:docMk/>
            <pc:sldMk cId="2160263285" sldId="268"/>
            <ac:cxnSpMk id="137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602D3795-68A2-47CF-AE7D-EB4D6FCF42E7}" dt="2020-05-27T10:42:23.339" v="454" actId="1076"/>
        <pc:sldMkLst>
          <pc:docMk/>
          <pc:sldMk cId="1624995746" sldId="269"/>
        </pc:sldMkLst>
        <pc:spChg chg="mod">
          <ac:chgData name="Mr Porter" userId="caeb4aa7-6afb-46a3-a995-19b0c182e2ba" providerId="ADAL" clId="{602D3795-68A2-47CF-AE7D-EB4D6FCF42E7}" dt="2020-05-27T10:42:21.338" v="453" actId="27636"/>
          <ac:spMkLst>
            <pc:docMk/>
            <pc:sldMk cId="1624995746" sldId="269"/>
            <ac:spMk id="2" creationId="{00000000-0000-0000-0000-000000000000}"/>
          </ac:spMkLst>
        </pc:spChg>
        <pc:spChg chg="add del mod">
          <ac:chgData name="Mr Porter" userId="caeb4aa7-6afb-46a3-a995-19b0c182e2ba" providerId="ADAL" clId="{602D3795-68A2-47CF-AE7D-EB4D6FCF42E7}" dt="2020-05-27T10:40:42.329" v="423" actId="478"/>
          <ac:spMkLst>
            <pc:docMk/>
            <pc:sldMk cId="1624995746" sldId="269"/>
            <ac:spMk id="3" creationId="{AAE6D1DA-25BE-4988-8B64-9337B0975C2A}"/>
          </ac:spMkLst>
        </pc:spChg>
        <pc:spChg chg="mod">
          <ac:chgData name="Mr Porter" userId="caeb4aa7-6afb-46a3-a995-19b0c182e2ba" providerId="ADAL" clId="{602D3795-68A2-47CF-AE7D-EB4D6FCF42E7}" dt="2020-05-27T10:42:08.354" v="450" actId="26606"/>
          <ac:spMkLst>
            <pc:docMk/>
            <pc:sldMk cId="1624995746" sldId="269"/>
            <ac:spMk id="4" creationId="{00000000-0000-0000-0000-000000000000}"/>
          </ac:spMkLst>
        </pc:spChg>
        <pc:spChg chg="add del">
          <ac:chgData name="Mr Porter" userId="caeb4aa7-6afb-46a3-a995-19b0c182e2ba" providerId="ADAL" clId="{602D3795-68A2-47CF-AE7D-EB4D6FCF42E7}" dt="2020-05-27T10:42:08.354" v="450" actId="26606"/>
          <ac:spMkLst>
            <pc:docMk/>
            <pc:sldMk cId="1624995746" sldId="269"/>
            <ac:spMk id="73" creationId="{57D175FC-84CC-4D12-A5E2-FA27D934E9CE}"/>
          </ac:spMkLst>
        </pc:spChg>
        <pc:spChg chg="add del">
          <ac:chgData name="Mr Porter" userId="caeb4aa7-6afb-46a3-a995-19b0c182e2ba" providerId="ADAL" clId="{602D3795-68A2-47CF-AE7D-EB4D6FCF42E7}" dt="2020-05-27T10:42:08.354" v="450" actId="26606"/>
          <ac:spMkLst>
            <pc:docMk/>
            <pc:sldMk cId="1624995746" sldId="269"/>
            <ac:spMk id="135" creationId="{4FAE1107-CEC3-4041-8BAA-CDB6F6759B35}"/>
          </ac:spMkLst>
        </pc:spChg>
        <pc:picChg chg="del">
          <ac:chgData name="Mr Porter" userId="caeb4aa7-6afb-46a3-a995-19b0c182e2ba" providerId="ADAL" clId="{602D3795-68A2-47CF-AE7D-EB4D6FCF42E7}" dt="2020-05-27T10:40:19.234" v="406" actId="478"/>
          <ac:picMkLst>
            <pc:docMk/>
            <pc:sldMk cId="1624995746" sldId="269"/>
            <ac:picMk id="4098" creationId="{45495A2E-129E-4D47-B1C7-A6142E7AC671}"/>
          </ac:picMkLst>
        </pc:picChg>
        <pc:picChg chg="add mod">
          <ac:chgData name="Mr Porter" userId="caeb4aa7-6afb-46a3-a995-19b0c182e2ba" providerId="ADAL" clId="{602D3795-68A2-47CF-AE7D-EB4D6FCF42E7}" dt="2020-05-27T10:42:23.339" v="454" actId="1076"/>
          <ac:picMkLst>
            <pc:docMk/>
            <pc:sldMk cId="1624995746" sldId="269"/>
            <ac:picMk id="5122" creationId="{A2D5B5C3-8551-429F-86B6-2DA34396938D}"/>
          </ac:picMkLst>
        </pc:picChg>
        <pc:cxnChg chg="add del">
          <ac:chgData name="Mr Porter" userId="caeb4aa7-6afb-46a3-a995-19b0c182e2ba" providerId="ADAL" clId="{602D3795-68A2-47CF-AE7D-EB4D6FCF42E7}" dt="2020-05-27T10:42:08.354" v="450" actId="26606"/>
          <ac:cxnSpMkLst>
            <pc:docMk/>
            <pc:sldMk cId="1624995746" sldId="269"/>
            <ac:cxnSpMk id="75" creationId="{8AC38328-2D50-4DDB-BD20-28DE12E4996E}"/>
          </ac:cxnSpMkLst>
        </pc:cxnChg>
        <pc:cxnChg chg="add del">
          <ac:chgData name="Mr Porter" userId="caeb4aa7-6afb-46a3-a995-19b0c182e2ba" providerId="ADAL" clId="{602D3795-68A2-47CF-AE7D-EB4D6FCF42E7}" dt="2020-05-27T10:42:08.354" v="450" actId="26606"/>
          <ac:cxnSpMkLst>
            <pc:docMk/>
            <pc:sldMk cId="1624995746" sldId="269"/>
            <ac:cxnSpMk id="137" creationId="{1AEA88FB-F5DD-45CE-AAE1-7B33D0ABDD25}"/>
          </ac:cxnSpMkLst>
        </pc:cxnChg>
      </pc:sldChg>
      <pc:sldChg chg="addSp delSp modSp add mod">
        <pc:chgData name="Mr Porter" userId="caeb4aa7-6afb-46a3-a995-19b0c182e2ba" providerId="ADAL" clId="{602D3795-68A2-47CF-AE7D-EB4D6FCF42E7}" dt="2020-05-27T10:42:53.112" v="463" actId="14100"/>
        <pc:sldMkLst>
          <pc:docMk/>
          <pc:sldMk cId="4095372286" sldId="270"/>
        </pc:sldMkLst>
        <pc:spChg chg="mod">
          <ac:chgData name="Mr Porter" userId="caeb4aa7-6afb-46a3-a995-19b0c182e2ba" providerId="ADAL" clId="{602D3795-68A2-47CF-AE7D-EB4D6FCF42E7}" dt="2020-05-27T10:42:53.112" v="463" actId="14100"/>
          <ac:spMkLst>
            <pc:docMk/>
            <pc:sldMk cId="4095372286" sldId="270"/>
            <ac:spMk id="2" creationId="{00000000-0000-0000-0000-000000000000}"/>
          </ac:spMkLst>
        </pc:spChg>
        <pc:picChg chg="add mod">
          <ac:chgData name="Mr Porter" userId="caeb4aa7-6afb-46a3-a995-19b0c182e2ba" providerId="ADAL" clId="{602D3795-68A2-47CF-AE7D-EB4D6FCF42E7}" dt="2020-05-27T10:42:50.096" v="462" actId="1076"/>
          <ac:picMkLst>
            <pc:docMk/>
            <pc:sldMk cId="4095372286" sldId="270"/>
            <ac:picMk id="7" creationId="{E08D2AE4-725C-441F-864B-196DEF6BACB5}"/>
          </ac:picMkLst>
        </pc:picChg>
        <pc:picChg chg="del">
          <ac:chgData name="Mr Porter" userId="caeb4aa7-6afb-46a3-a995-19b0c182e2ba" providerId="ADAL" clId="{602D3795-68A2-47CF-AE7D-EB4D6FCF42E7}" dt="2020-05-27T10:42:27.448" v="456" actId="478"/>
          <ac:picMkLst>
            <pc:docMk/>
            <pc:sldMk cId="4095372286" sldId="270"/>
            <ac:picMk id="5122" creationId="{A2D5B5C3-8551-429F-86B6-2DA34396938D}"/>
          </ac:picMkLst>
        </pc:picChg>
      </pc:sldChg>
      <pc:sldChg chg="addSp delSp modSp add mod">
        <pc:chgData name="Mr Porter" userId="caeb4aa7-6afb-46a3-a995-19b0c182e2ba" providerId="ADAL" clId="{602D3795-68A2-47CF-AE7D-EB4D6FCF42E7}" dt="2020-05-27T10:43:25.906" v="475" actId="1076"/>
        <pc:sldMkLst>
          <pc:docMk/>
          <pc:sldMk cId="4289452357" sldId="271"/>
        </pc:sldMkLst>
        <pc:spChg chg="del">
          <ac:chgData name="Mr Porter" userId="caeb4aa7-6afb-46a3-a995-19b0c182e2ba" providerId="ADAL" clId="{602D3795-68A2-47CF-AE7D-EB4D6FCF42E7}" dt="2020-05-27T10:43:10.001" v="466" actId="478"/>
          <ac:spMkLst>
            <pc:docMk/>
            <pc:sldMk cId="4289452357" sldId="271"/>
            <ac:spMk id="2" creationId="{00000000-0000-0000-0000-000000000000}"/>
          </ac:spMkLst>
        </pc:spChg>
        <pc:spChg chg="del">
          <ac:chgData name="Mr Porter" userId="caeb4aa7-6afb-46a3-a995-19b0c182e2ba" providerId="ADAL" clId="{602D3795-68A2-47CF-AE7D-EB4D6FCF42E7}" dt="2020-05-27T10:43:10.001" v="466" actId="478"/>
          <ac:spMkLst>
            <pc:docMk/>
            <pc:sldMk cId="4289452357" sldId="271"/>
            <ac:spMk id="4" creationId="{00000000-0000-0000-0000-000000000000}"/>
          </ac:spMkLst>
        </pc:spChg>
        <pc:spChg chg="add del mod">
          <ac:chgData name="Mr Porter" userId="caeb4aa7-6afb-46a3-a995-19b0c182e2ba" providerId="ADAL" clId="{602D3795-68A2-47CF-AE7D-EB4D6FCF42E7}" dt="2020-05-27T10:43:10.813" v="467" actId="478"/>
          <ac:spMkLst>
            <pc:docMk/>
            <pc:sldMk cId="4289452357" sldId="271"/>
            <ac:spMk id="5" creationId="{3AB23F6C-9C9F-40C8-9785-673721CB60E1}"/>
          </ac:spMkLst>
        </pc:spChg>
        <pc:spChg chg="add del mod">
          <ac:chgData name="Mr Porter" userId="caeb4aa7-6afb-46a3-a995-19b0c182e2ba" providerId="ADAL" clId="{602D3795-68A2-47CF-AE7D-EB4D6FCF42E7}" dt="2020-05-27T10:43:10.813" v="467" actId="478"/>
          <ac:spMkLst>
            <pc:docMk/>
            <pc:sldMk cId="4289452357" sldId="271"/>
            <ac:spMk id="8" creationId="{C7C296EF-7CDD-44B3-BF66-4B900CAD07B2}"/>
          </ac:spMkLst>
        </pc:spChg>
        <pc:spChg chg="add del">
          <ac:chgData name="Mr Porter" userId="caeb4aa7-6afb-46a3-a995-19b0c182e2ba" providerId="ADAL" clId="{602D3795-68A2-47CF-AE7D-EB4D6FCF42E7}" dt="2020-05-27T10:43:17.891" v="470" actId="26606"/>
          <ac:spMkLst>
            <pc:docMk/>
            <pc:sldMk cId="4289452357" sldId="271"/>
            <ac:spMk id="16" creationId="{C61657BD-3333-446A-A16A-CBDC77C8E559}"/>
          </ac:spMkLst>
        </pc:spChg>
        <pc:spChg chg="add del">
          <ac:chgData name="Mr Porter" userId="caeb4aa7-6afb-46a3-a995-19b0c182e2ba" providerId="ADAL" clId="{602D3795-68A2-47CF-AE7D-EB4D6FCF42E7}" dt="2020-05-27T10:43:17.891" v="470" actId="26606"/>
          <ac:spMkLst>
            <pc:docMk/>
            <pc:sldMk cId="4289452357" sldId="271"/>
            <ac:spMk id="18" creationId="{52CAFF06-4D3A-42A5-8614-B1FA47EA0F6D}"/>
          </ac:spMkLst>
        </pc:spChg>
        <pc:spChg chg="add">
          <ac:chgData name="Mr Porter" userId="caeb4aa7-6afb-46a3-a995-19b0c182e2ba" providerId="ADAL" clId="{602D3795-68A2-47CF-AE7D-EB4D6FCF42E7}" dt="2020-05-27T10:43:17.891" v="471" actId="26606"/>
          <ac:spMkLst>
            <pc:docMk/>
            <pc:sldMk cId="4289452357" sldId="271"/>
            <ac:spMk id="20" creationId="{B6BB1A71-1D39-43C5-A56A-38D33A4053A4}"/>
          </ac:spMkLst>
        </pc:spChg>
        <pc:spChg chg="del">
          <ac:chgData name="Mr Porter" userId="caeb4aa7-6afb-46a3-a995-19b0c182e2ba" providerId="ADAL" clId="{602D3795-68A2-47CF-AE7D-EB4D6FCF42E7}" dt="2020-05-27T10:43:10.001" v="466" actId="478"/>
          <ac:spMkLst>
            <pc:docMk/>
            <pc:sldMk cId="4289452357" sldId="271"/>
            <ac:spMk id="73" creationId="{57D175FC-84CC-4D12-A5E2-FA27D934E9CE}"/>
          </ac:spMkLst>
        </pc:spChg>
        <pc:picChg chg="del">
          <ac:chgData name="Mr Porter" userId="caeb4aa7-6afb-46a3-a995-19b0c182e2ba" providerId="ADAL" clId="{602D3795-68A2-47CF-AE7D-EB4D6FCF42E7}" dt="2020-05-27T10:42:57.392" v="465" actId="478"/>
          <ac:picMkLst>
            <pc:docMk/>
            <pc:sldMk cId="4289452357" sldId="271"/>
            <ac:picMk id="7" creationId="{E08D2AE4-725C-441F-864B-196DEF6BACB5}"/>
          </ac:picMkLst>
        </pc:picChg>
        <pc:picChg chg="add mod">
          <ac:chgData name="Mr Porter" userId="caeb4aa7-6afb-46a3-a995-19b0c182e2ba" providerId="ADAL" clId="{602D3795-68A2-47CF-AE7D-EB4D6FCF42E7}" dt="2020-05-27T10:43:25.906" v="475" actId="1076"/>
          <ac:picMkLst>
            <pc:docMk/>
            <pc:sldMk cId="4289452357" sldId="271"/>
            <ac:picMk id="11" creationId="{047DDEF7-1D2D-4754-90CD-2E03F3D08E60}"/>
          </ac:picMkLst>
        </pc:picChg>
        <pc:cxnChg chg="del">
          <ac:chgData name="Mr Porter" userId="caeb4aa7-6afb-46a3-a995-19b0c182e2ba" providerId="ADAL" clId="{602D3795-68A2-47CF-AE7D-EB4D6FCF42E7}" dt="2020-05-27T10:43:10.001" v="466" actId="478"/>
          <ac:cxnSpMkLst>
            <pc:docMk/>
            <pc:sldMk cId="4289452357" sldId="271"/>
            <ac:cxnSpMk id="75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602D3795-68A2-47CF-AE7D-EB4D6FCF42E7}" dt="2020-05-27T10:45:20.478" v="511" actId="403"/>
        <pc:sldMkLst>
          <pc:docMk/>
          <pc:sldMk cId="148616874" sldId="272"/>
        </pc:sldMkLst>
        <pc:spChg chg="mod">
          <ac:chgData name="Mr Porter" userId="caeb4aa7-6afb-46a3-a995-19b0c182e2ba" providerId="ADAL" clId="{602D3795-68A2-47CF-AE7D-EB4D6FCF42E7}" dt="2020-05-27T10:45:20.478" v="511" actId="403"/>
          <ac:spMkLst>
            <pc:docMk/>
            <pc:sldMk cId="148616874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602D3795-68A2-47CF-AE7D-EB4D6FCF42E7}" dt="2020-05-27T10:45:16.009" v="510" actId="26606"/>
          <ac:spMkLst>
            <pc:docMk/>
            <pc:sldMk cId="148616874" sldId="272"/>
            <ac:spMk id="4" creationId="{00000000-0000-0000-0000-000000000000}"/>
          </ac:spMkLst>
        </pc:spChg>
        <pc:spChg chg="del">
          <ac:chgData name="Mr Porter" userId="caeb4aa7-6afb-46a3-a995-19b0c182e2ba" providerId="ADAL" clId="{602D3795-68A2-47CF-AE7D-EB4D6FCF42E7}" dt="2020-05-27T10:45:16.009" v="510" actId="26606"/>
          <ac:spMkLst>
            <pc:docMk/>
            <pc:sldMk cId="148616874" sldId="272"/>
            <ac:spMk id="73" creationId="{57D175FC-84CC-4D12-A5E2-FA27D934E9CE}"/>
          </ac:spMkLst>
        </pc:spChg>
        <pc:picChg chg="del">
          <ac:chgData name="Mr Porter" userId="caeb4aa7-6afb-46a3-a995-19b0c182e2ba" providerId="ADAL" clId="{602D3795-68A2-47CF-AE7D-EB4D6FCF42E7}" dt="2020-05-27T10:44:23.947" v="497" actId="478"/>
          <ac:picMkLst>
            <pc:docMk/>
            <pc:sldMk cId="148616874" sldId="272"/>
            <ac:picMk id="7" creationId="{E08D2AE4-725C-441F-864B-196DEF6BACB5}"/>
          </ac:picMkLst>
        </pc:picChg>
        <pc:picChg chg="add mod">
          <ac:chgData name="Mr Porter" userId="caeb4aa7-6afb-46a3-a995-19b0c182e2ba" providerId="ADAL" clId="{602D3795-68A2-47CF-AE7D-EB4D6FCF42E7}" dt="2020-05-27T10:45:16.009" v="510" actId="26606"/>
          <ac:picMkLst>
            <pc:docMk/>
            <pc:sldMk cId="148616874" sldId="272"/>
            <ac:picMk id="6146" creationId="{ED457685-BCFA-487A-BBD6-B7933166AEA1}"/>
          </ac:picMkLst>
        </pc:picChg>
        <pc:cxnChg chg="del">
          <ac:chgData name="Mr Porter" userId="caeb4aa7-6afb-46a3-a995-19b0c182e2ba" providerId="ADAL" clId="{602D3795-68A2-47CF-AE7D-EB4D6FCF42E7}" dt="2020-05-27T10:45:16.009" v="510" actId="26606"/>
          <ac:cxnSpMkLst>
            <pc:docMk/>
            <pc:sldMk cId="148616874" sldId="272"/>
            <ac:cxnSpMk id="75" creationId="{8AC38328-2D50-4DDB-BD20-28DE12E4996E}"/>
          </ac:cxnSpMkLst>
        </pc:cxnChg>
      </pc:sldChg>
    </pc:docChg>
  </pc:docChgLst>
  <pc:docChgLst>
    <pc:chgData name="Mr Porter" userId="caeb4aa7-6afb-46a3-a995-19b0c182e2ba" providerId="ADAL" clId="{056E437E-2C57-4889-BFDE-2E9F92409EF7}"/>
    <pc:docChg chg="delSld modSld">
      <pc:chgData name="Mr Porter" userId="caeb4aa7-6afb-46a3-a995-19b0c182e2ba" providerId="ADAL" clId="{056E437E-2C57-4889-BFDE-2E9F92409EF7}" dt="2020-05-27T08:07:23.587" v="8" actId="29295"/>
      <pc:docMkLst>
        <pc:docMk/>
      </pc:docMkLst>
      <pc:sldChg chg="modSp mod">
        <pc:chgData name="Mr Porter" userId="caeb4aa7-6afb-46a3-a995-19b0c182e2ba" providerId="ADAL" clId="{056E437E-2C57-4889-BFDE-2E9F92409EF7}" dt="2020-05-27T08:07:23.587" v="8" actId="29295"/>
        <pc:sldMkLst>
          <pc:docMk/>
          <pc:sldMk cId="3606514065" sldId="256"/>
        </pc:sldMkLst>
        <pc:picChg chg="mod">
          <ac:chgData name="Mr Porter" userId="caeb4aa7-6afb-46a3-a995-19b0c182e2ba" providerId="ADAL" clId="{056E437E-2C57-4889-BFDE-2E9F92409EF7}" dt="2020-05-27T08:07:23.587" v="8" actId="29295"/>
          <ac:picMkLst>
            <pc:docMk/>
            <pc:sldMk cId="3606514065" sldId="256"/>
            <ac:picMk id="4" creationId="{00000000-0000-0000-0000-000000000000}"/>
          </ac:picMkLst>
        </pc:picChg>
      </pc:sldChg>
      <pc:sldChg chg="modSp mod">
        <pc:chgData name="Mr Porter" userId="caeb4aa7-6afb-46a3-a995-19b0c182e2ba" providerId="ADAL" clId="{056E437E-2C57-4889-BFDE-2E9F92409EF7}" dt="2020-05-27T08:07:04.786" v="6" actId="948"/>
        <pc:sldMkLst>
          <pc:docMk/>
          <pc:sldMk cId="2124926539" sldId="258"/>
        </pc:sldMkLst>
        <pc:spChg chg="mod">
          <ac:chgData name="Mr Porter" userId="caeb4aa7-6afb-46a3-a995-19b0c182e2ba" providerId="ADAL" clId="{056E437E-2C57-4889-BFDE-2E9F92409EF7}" dt="2020-05-27T08:07:04.786" v="6" actId="948"/>
          <ac:spMkLst>
            <pc:docMk/>
            <pc:sldMk cId="2124926539" sldId="258"/>
            <ac:spMk id="2" creationId="{00000000-0000-0000-0000-000000000000}"/>
          </ac:spMkLst>
        </pc:spChg>
        <pc:spChg chg="mod">
          <ac:chgData name="Mr Porter" userId="caeb4aa7-6afb-46a3-a995-19b0c182e2ba" providerId="ADAL" clId="{056E437E-2C57-4889-BFDE-2E9F92409EF7}" dt="2020-05-27T08:06:47.755" v="4" actId="20577"/>
          <ac:spMkLst>
            <pc:docMk/>
            <pc:sldMk cId="2124926539" sldId="258"/>
            <ac:spMk id="4" creationId="{00000000-0000-0000-0000-000000000000}"/>
          </ac:spMkLst>
        </pc:spChg>
      </pc:sldChg>
      <pc:sldChg chg="del">
        <pc:chgData name="Mr Porter" userId="caeb4aa7-6afb-46a3-a995-19b0c182e2ba" providerId="ADAL" clId="{056E437E-2C57-4889-BFDE-2E9F92409EF7}" dt="2020-05-27T08:06:40.759" v="0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056E437E-2C57-4889-BFDE-2E9F92409EF7}" dt="2020-05-27T08:06:41.962" v="1" actId="47"/>
        <pc:sldMkLst>
          <pc:docMk/>
          <pc:sldMk cId="1920951925" sldId="261"/>
        </pc:sldMkLst>
      </pc:sldChg>
      <pc:sldChg chg="modSp mod">
        <pc:chgData name="Mr Porter" userId="caeb4aa7-6afb-46a3-a995-19b0c182e2ba" providerId="ADAL" clId="{056E437E-2C57-4889-BFDE-2E9F92409EF7}" dt="2020-05-27T08:07:14.791" v="7" actId="948"/>
        <pc:sldMkLst>
          <pc:docMk/>
          <pc:sldMk cId="3389500544" sldId="262"/>
        </pc:sldMkLst>
        <pc:spChg chg="mod">
          <ac:chgData name="Mr Porter" userId="caeb4aa7-6afb-46a3-a995-19b0c182e2ba" providerId="ADAL" clId="{056E437E-2C57-4889-BFDE-2E9F92409EF7}" dt="2020-05-27T08:07:14.791" v="7" actId="948"/>
          <ac:spMkLst>
            <pc:docMk/>
            <pc:sldMk cId="3389500544" sldId="26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" b="2"/>
          <a:stretch/>
        </p:blipFill>
        <p:spPr>
          <a:xfrm>
            <a:off x="20" y="975"/>
            <a:ext cx="9143980" cy="685800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smtClean="0">
                <a:solidFill>
                  <a:srgbClr val="FFFFFF"/>
                </a:solidFill>
              </a:rPr>
              <a:t>nat5</a:t>
            </a:r>
            <a:r>
              <a:rPr lang="en-GB" sz="3700" smtClean="0">
                <a:solidFill>
                  <a:srgbClr val="FFFFFF"/>
                </a:solidFill>
              </a:rPr>
              <a:t> </a:t>
            </a:r>
            <a:r>
              <a:rPr lang="en-GB" sz="3700" dirty="0">
                <a:solidFill>
                  <a:srgbClr val="FFFFFF"/>
                </a:solidFill>
              </a:rPr>
              <a:t>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Design Development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Design development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You must start to develop your chosen initial idea toward a final idea.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This is the idea that you will manufacture in the workshop.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You must create at least 2 A3 pages of design development for your phone holder.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On a new A3 sheet, add the title “Design Development 1” and begin to develop your initial idea using: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Design Factors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Idea Generation Techniques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SCAMPER</a:t>
            </a:r>
          </a:p>
        </p:txBody>
      </p:sp>
      <p:pic>
        <p:nvPicPr>
          <p:cNvPr id="6146" name="Picture 2" descr="Mini Camera Thumbnail Sketches - Jacob Stanton">
            <a:extLst>
              <a:ext uri="{FF2B5EF4-FFF2-40B4-BE49-F238E27FC236}">
                <a16:creationId xmlns:a16="http://schemas.microsoft.com/office/drawing/2014/main" id="{ED457685-BCFA-487A-BBD6-B7933166A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1172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Gain an understanding of the design development stage.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Apply my knowledge of design development to my own work.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Demonstrate my skills in design development to add more detail to my initial ideas.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Demonstrate, through sketching and annotation, my own design development.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chnical product designer - TII GROUP">
            <a:extLst>
              <a:ext uri="{FF2B5EF4-FFF2-40B4-BE49-F238E27FC236}">
                <a16:creationId xmlns:a16="http://schemas.microsoft.com/office/drawing/2014/main" id="{E7DDD176-2931-4BB6-92FE-258D643B2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1" b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Design development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You must now develop your chosen initial idea.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You must identify and consider: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Areas for improvement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The design specification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This must include: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A greater level of detail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A clear evolution in the design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You can do this by: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Exploring new ideas 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Refining your final idea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ndered 3D models for product design presentations">
            <a:extLst>
              <a:ext uri="{FF2B5EF4-FFF2-40B4-BE49-F238E27FC236}">
                <a16:creationId xmlns:a16="http://schemas.microsoft.com/office/drawing/2014/main" id="{76DB20B4-3064-4268-A42F-AFD6FC5C6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r="21516" b="249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Design development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Your development must include more detailed information such as: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Sizes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Costs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Materials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Suitability for manufacturing (can it be made easily?)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You must test these ideas through: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Sketches (2D and 3D)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Models (card, foam, cardboard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en-US" dirty="0">
                <a:solidFill>
                  <a:srgbClr val="000000"/>
                </a:solidFill>
              </a:rPr>
              <a:t>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583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Design development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FFFFFF"/>
                </a:solidFill>
              </a:rPr>
              <a:t>Exploring and refining should NOT be viewed as a linear process.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FFFFFF"/>
                </a:solidFill>
              </a:rPr>
              <a:t>It is likely that, in refining an idea, further problems or areas for improvement will arise.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For example: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FFFFFF"/>
                </a:solidFill>
              </a:rPr>
              <a:t>Changes to improve function will likely raise issues with aesthetics, materials and manufacturing.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These new issues will require exploring, testing, evaluating and refining. </a:t>
            </a:r>
          </a:p>
        </p:txBody>
      </p:sp>
      <p:pic>
        <p:nvPicPr>
          <p:cNvPr id="3074" name="Picture 2" descr="Product Sketching &amp; Ideation on Behance | Industrial design sketch ...">
            <a:extLst>
              <a:ext uri="{FF2B5EF4-FFF2-40B4-BE49-F238E27FC236}">
                <a16:creationId xmlns:a16="http://schemas.microsoft.com/office/drawing/2014/main" id="{37C2F3D4-8DA9-4342-A5EE-58EBE666E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r="11827"/>
          <a:stretch/>
        </p:blipFill>
        <p:spPr bwMode="auto">
          <a:xfrm>
            <a:off x="5664199" y="10"/>
            <a:ext cx="34798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5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arm Clock #idsketching #idsketch #designsketch #productsketch ...">
            <a:extLst>
              <a:ext uri="{FF2B5EF4-FFF2-40B4-BE49-F238E27FC236}">
                <a16:creationId xmlns:a16="http://schemas.microsoft.com/office/drawing/2014/main" id="{45495A2E-129E-4D47-B1C7-A6142E7AC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575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Skills builder task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An initial idea for an alarm clock is shown below. Take a few minutes to list as many possible areas for development that would make it more suitable for the teenage market.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>
                <a:solidFill>
                  <a:srgbClr val="000000"/>
                </a:solidFill>
              </a:rPr>
              <a:t>Answers may include: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Dock for music player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Touchscreen technology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Link to other devices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Different colour combinations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A theme that appeals to teenagers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Less symmetrical form, change the position of the buttons to make them easer to access and press.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6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Exploring ideas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88840"/>
            <a:ext cx="4086564" cy="432052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To develop your initial ideas, you can use any of the Idea Generation Techniques mentioned in the booklet given to you.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You can also take each Design Factor in turn and focus on a particular aspect of the design, develop it and then combine it again.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solidFill>
                  <a:srgbClr val="000000"/>
                </a:solidFill>
              </a:rPr>
              <a:t>Look at aspects of: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solidFill>
                  <a:srgbClr val="000000"/>
                </a:solidFill>
              </a:rPr>
              <a:t>Function</a:t>
            </a:r>
            <a:r>
              <a:rPr lang="en-US" sz="1700" dirty="0">
                <a:solidFill>
                  <a:srgbClr val="000000"/>
                </a:solidFill>
              </a:rPr>
              <a:t> – can this be altered, adapted, added to?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Aesthetics – can you change </a:t>
            </a:r>
            <a:r>
              <a:rPr lang="en-US" sz="1700" dirty="0" err="1">
                <a:solidFill>
                  <a:srgbClr val="000000"/>
                </a:solidFill>
              </a:rPr>
              <a:t>colour</a:t>
            </a:r>
            <a:r>
              <a:rPr lang="en-US" sz="1700" dirty="0">
                <a:solidFill>
                  <a:srgbClr val="000000"/>
                </a:solidFill>
              </a:rPr>
              <a:t>, shape, texture, form, theme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solidFill>
                  <a:srgbClr val="000000"/>
                </a:solidFill>
              </a:rPr>
              <a:t>Ergonomics </a:t>
            </a:r>
            <a:r>
              <a:rPr lang="en-US" sz="1700" dirty="0">
                <a:solidFill>
                  <a:srgbClr val="000000"/>
                </a:solidFill>
              </a:rPr>
              <a:t>– can you make it easier to understand, hold, use easily?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solidFill>
                  <a:srgbClr val="000000"/>
                </a:solidFill>
              </a:rPr>
              <a:t>Performance</a:t>
            </a:r>
            <a:r>
              <a:rPr lang="en-US" sz="1700" dirty="0">
                <a:solidFill>
                  <a:srgbClr val="000000"/>
                </a:solidFill>
              </a:rPr>
              <a:t> – can it be easily cleaned, maintained, is it fit for purpose?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solidFill>
                  <a:srgbClr val="000000"/>
                </a:solidFill>
              </a:rPr>
              <a:t>Market</a:t>
            </a:r>
            <a:r>
              <a:rPr lang="en-US" sz="1700" dirty="0">
                <a:solidFill>
                  <a:srgbClr val="000000"/>
                </a:solidFill>
              </a:rPr>
              <a:t> – can you change the target market slightly? How would this affect aesthetics?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Some design factors may affect others as you change them!</a:t>
            </a:r>
          </a:p>
        </p:txBody>
      </p:sp>
      <p:pic>
        <p:nvPicPr>
          <p:cNvPr id="5122" name="Picture 2" descr="buds | 제품 스케지, 스케치, 일러스트레이션">
            <a:extLst>
              <a:ext uri="{FF2B5EF4-FFF2-40B4-BE49-F238E27FC236}">
                <a16:creationId xmlns:a16="http://schemas.microsoft.com/office/drawing/2014/main" id="{A2D5B5C3-8551-429F-86B6-2DA34396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000"/>
            <a:ext cx="39433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9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Exploring ideas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88840"/>
            <a:ext cx="7607808" cy="43205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Exploring requires the effective application of divergent thinking and problem solving.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Focus, at this point, is on generating, testing and evaluating different solutions that address any issues with the initial idea.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Idea generation techniques such as SCAMPER can help.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D2AE4-725C-441F-864B-196DEF6BA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5850" r="1963" b="27950"/>
          <a:stretch/>
        </p:blipFill>
        <p:spPr>
          <a:xfrm>
            <a:off x="1344732" y="4180917"/>
            <a:ext cx="645453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7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B6BB1A71-1D39-43C5-A56A-38D33A405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rgbClr val="FFF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7DDEF7-1D2D-4754-90CD-2E03F3D08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/>
          <a:stretch/>
        </p:blipFill>
        <p:spPr>
          <a:xfrm>
            <a:off x="179512" y="476672"/>
            <a:ext cx="877425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2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566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Integral</vt:lpstr>
      <vt:lpstr>nat5 Design &amp; Manufacture</vt:lpstr>
      <vt:lpstr>Learning intentions &amp; success criteria</vt:lpstr>
      <vt:lpstr>Design development</vt:lpstr>
      <vt:lpstr>Design development</vt:lpstr>
      <vt:lpstr>Design development</vt:lpstr>
      <vt:lpstr>Skills builder task</vt:lpstr>
      <vt:lpstr>Exploring ideas</vt:lpstr>
      <vt:lpstr>Exploring ideas</vt:lpstr>
      <vt:lpstr>PowerPoint Presentation</vt:lpstr>
      <vt:lpstr>Design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Scott Porter</dc:creator>
  <cp:lastModifiedBy>025SPorter</cp:lastModifiedBy>
  <cp:revision>2</cp:revision>
  <dcterms:created xsi:type="dcterms:W3CDTF">2020-05-27T10:36:36Z</dcterms:created>
  <dcterms:modified xsi:type="dcterms:W3CDTF">2020-10-06T06:35:34Z</dcterms:modified>
</cp:coreProperties>
</file>